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5" r:id="rId1"/>
  </p:sldMasterIdLst>
  <p:sldIdLst>
    <p:sldId id="256" r:id="rId2"/>
    <p:sldId id="267" r:id="rId3"/>
    <p:sldId id="259" r:id="rId4"/>
    <p:sldId id="258" r:id="rId5"/>
    <p:sldId id="260" r:id="rId6"/>
    <p:sldId id="265" r:id="rId7"/>
    <p:sldId id="268" r:id="rId8"/>
    <p:sldId id="269" r:id="rId9"/>
    <p:sldId id="270" r:id="rId10"/>
    <p:sldId id="262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1503"/>
    <a:srgbClr val="CC0066"/>
    <a:srgbClr val="660066"/>
    <a:srgbClr val="8C2906"/>
    <a:srgbClr val="C93B09"/>
    <a:srgbClr val="FF0066"/>
    <a:srgbClr val="F3480B"/>
    <a:srgbClr val="91CF4D"/>
    <a:srgbClr val="5F9127"/>
    <a:srgbClr val="FA8C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78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6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7024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57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424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76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2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7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92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0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1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2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5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9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39.jpeg" /><Relationship Id="rId5" Type="http://schemas.openxmlformats.org/officeDocument/2006/relationships/image" Target="../media/image38.jpeg" /><Relationship Id="rId4" Type="http://schemas.openxmlformats.org/officeDocument/2006/relationships/image" Target="../media/image37.jpeg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 /><Relationship Id="rId3" Type="http://schemas.openxmlformats.org/officeDocument/2006/relationships/image" Target="../media/image41.jpeg" /><Relationship Id="rId7" Type="http://schemas.openxmlformats.org/officeDocument/2006/relationships/image" Target="../media/image45.jpeg" /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4.jpeg" /><Relationship Id="rId5" Type="http://schemas.openxmlformats.org/officeDocument/2006/relationships/image" Target="../media/image43.jpeg" /><Relationship Id="rId4" Type="http://schemas.openxmlformats.org/officeDocument/2006/relationships/image" Target="../media/image42.jpeg" /><Relationship Id="rId9" Type="http://schemas.openxmlformats.org/officeDocument/2006/relationships/image" Target="../media/image47.jpe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7" Type="http://schemas.openxmlformats.org/officeDocument/2006/relationships/image" Target="../media/image7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6.jpeg" /><Relationship Id="rId5" Type="http://schemas.openxmlformats.org/officeDocument/2006/relationships/image" Target="../media/image5.jpeg" /><Relationship Id="rId4" Type="http://schemas.openxmlformats.org/officeDocument/2006/relationships/image" Target="../media/image4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1.jpeg" /><Relationship Id="rId4" Type="http://schemas.openxmlformats.org/officeDocument/2006/relationships/image" Target="../media/image10.jpe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 /><Relationship Id="rId3" Type="http://schemas.openxmlformats.org/officeDocument/2006/relationships/image" Target="../media/image13.jpeg" /><Relationship Id="rId7" Type="http://schemas.openxmlformats.org/officeDocument/2006/relationships/image" Target="../media/image17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6.jpeg" /><Relationship Id="rId5" Type="http://schemas.openxmlformats.org/officeDocument/2006/relationships/image" Target="../media/image15.jpeg" /><Relationship Id="rId4" Type="http://schemas.openxmlformats.org/officeDocument/2006/relationships/image" Target="../media/image14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7" Type="http://schemas.openxmlformats.org/officeDocument/2006/relationships/image" Target="../media/image24.jpe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3.jpeg" /><Relationship Id="rId5" Type="http://schemas.openxmlformats.org/officeDocument/2006/relationships/image" Target="../media/image22.jpeg" /><Relationship Id="rId4" Type="http://schemas.openxmlformats.org/officeDocument/2006/relationships/image" Target="../media/image21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30.jpeg" /><Relationship Id="rId4" Type="http://schemas.openxmlformats.org/officeDocument/2006/relationships/image" Target="../media/image29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 /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34.jpeg" /><Relationship Id="rId4" Type="http://schemas.openxmlformats.org/officeDocument/2006/relationships/image" Target="../media/image33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62A78FB-FBAC-A50A-A227-1A2C8CEC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REPÚBLICA BOLIVARIANA DE VENEZUELA </a:t>
            </a:r>
            <a:b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MINISTERIO DEL PODER POPULAR PARA LA EDUCACIÓN</a:t>
            </a:r>
            <a:b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E P COLEGIO LAZO MARTI</a:t>
            </a:r>
            <a:b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TURMERO- EDO. ARAGUA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D91E6368-E5D4-056C-B9AB-231992EAC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US" sz="3600" b="1">
                <a:solidFill>
                  <a:srgbClr val="0070C0"/>
                </a:solidFill>
                <a:latin typeface="Algerian" pitchFamily="82" charset="0"/>
              </a:rPr>
              <a:t>Mi proyecto de vida</a:t>
            </a:r>
          </a:p>
          <a:p>
            <a:pPr marL="0" indent="0" algn="ctr">
              <a:buNone/>
            </a:pPr>
            <a:endParaRPr lang="es-US" sz="3600" b="1">
              <a:solidFill>
                <a:srgbClr val="0070C0"/>
              </a:solidFill>
              <a:latin typeface="Algerian" pitchFamily="82" charset="0"/>
            </a:endParaRPr>
          </a:p>
          <a:p>
            <a:pPr marL="0" indent="0">
              <a:buNone/>
            </a:pPr>
            <a:r>
              <a:rPr lang="es-US" sz="3600" b="1">
                <a:solidFill>
                  <a:srgbClr val="0070C0"/>
                </a:solidFill>
                <a:latin typeface="Algerian" pitchFamily="82" charset="0"/>
              </a:rPr>
              <a:t> </a:t>
            </a:r>
          </a:p>
          <a:p>
            <a:pPr marL="0" indent="0">
              <a:buNone/>
            </a:pPr>
            <a: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6° GRADO “ B”.                                            ALUMNO</a:t>
            </a:r>
          </a:p>
          <a:p>
            <a:pPr marL="0" indent="0" algn="r">
              <a:buNone/>
            </a:pPr>
            <a: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EMMANUEL VELÁSQUEZ </a:t>
            </a:r>
          </a:p>
        </p:txBody>
      </p:sp>
    </p:spTree>
    <p:extLst>
      <p:ext uri="{BB962C8B-B14F-4D97-AF65-F5344CB8AC3E}">
        <p14:creationId xmlns:p14="http://schemas.microsoft.com/office/powerpoint/2010/main" val="29701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3623" y="858004"/>
            <a:ext cx="9070848" cy="991839"/>
          </a:xfrm>
        </p:spPr>
        <p:txBody>
          <a:bodyPr anchor="ctr">
            <a:noAutofit/>
          </a:bodyPr>
          <a:lstStyle/>
          <a:p>
            <a:pPr algn="ctr"/>
            <a:r>
              <a:rPr lang="es-VE" sz="3600" b="1">
                <a:solidFill>
                  <a:srgbClr val="00B0F0"/>
                </a:solidFill>
                <a:latin typeface="Algerian" pitchFamily="82" charset="0"/>
              </a:rPr>
              <a:t>RASGOS DE PERSONALIDAD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902287-04DE-5B4E-280E-1DD79E1A0CCB}"/>
              </a:ext>
            </a:extLst>
          </p:cNvPr>
          <p:cNvSpPr txBox="1"/>
          <p:nvPr/>
        </p:nvSpPr>
        <p:spPr>
          <a:xfrm>
            <a:off x="5198703" y="2526985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US"/>
          </a:p>
          <a:p>
            <a:pPr algn="l"/>
            <a:endParaRPr lang="es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D7E46A-A79C-A0DA-B5E8-FD976DB5E3C3}"/>
              </a:ext>
            </a:extLst>
          </p:cNvPr>
          <p:cNvSpPr txBox="1"/>
          <p:nvPr/>
        </p:nvSpPr>
        <p:spPr>
          <a:xfrm>
            <a:off x="1563623" y="2526985"/>
            <a:ext cx="7230046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s-US" sz="2400" dirty="0">
                <a:latin typeface="Arial" panose="020B0604020202020204" pitchFamily="34" charset="0"/>
                <a:ea typeface="Agency FB" panose="02000000000000000000" pitchFamily="2" charset="0"/>
                <a:cs typeface="Arial" panose="020B0604020202020204" pitchFamily="34" charset="0"/>
              </a:rPr>
              <a:t>✓ </a:t>
            </a:r>
            <a:r>
              <a:rPr lang="es-US" sz="2400" dirty="0">
                <a:solidFill>
                  <a:srgbClr val="002060"/>
                </a:solidFill>
                <a:latin typeface="Arial" panose="020B0604020202020204" pitchFamily="34" charset="0"/>
                <a:ea typeface="Agency FB" panose="02000000000000000000" pitchFamily="2" charset="0"/>
                <a:cs typeface="Arial" panose="020B0604020202020204" pitchFamily="34" charset="0"/>
              </a:rPr>
              <a:t>Sensible.</a:t>
            </a:r>
          </a:p>
          <a:p>
            <a:pPr algn="l"/>
            <a:endParaRPr lang="es-US" sz="2400" dirty="0">
              <a:solidFill>
                <a:srgbClr val="002060"/>
              </a:solidFill>
              <a:latin typeface="Arial" panose="020B0604020202020204" pitchFamily="34" charset="0"/>
              <a:ea typeface="Agency FB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s-US" sz="2400" dirty="0">
                <a:solidFill>
                  <a:srgbClr val="002060"/>
                </a:solidFill>
                <a:latin typeface="Arial" panose="020B0604020202020204" pitchFamily="34" charset="0"/>
                <a:ea typeface="Agency FB" panose="02000000000000000000" pitchFamily="2" charset="0"/>
                <a:cs typeface="Arial" panose="020B0604020202020204" pitchFamily="34" charset="0"/>
              </a:rPr>
              <a:t>✓Aventurero con mi familia.</a:t>
            </a:r>
          </a:p>
          <a:p>
            <a:pPr algn="l"/>
            <a:endParaRPr lang="es-US" sz="2400" dirty="0">
              <a:solidFill>
                <a:srgbClr val="002060"/>
              </a:solidFill>
              <a:latin typeface="Arial" panose="020B0604020202020204" pitchFamily="34" charset="0"/>
              <a:ea typeface="Agency FB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s-US" sz="2400" dirty="0">
                <a:solidFill>
                  <a:srgbClr val="002060"/>
                </a:solidFill>
                <a:latin typeface="Arial" panose="020B0604020202020204" pitchFamily="34" charset="0"/>
                <a:ea typeface="Agency FB" panose="02000000000000000000" pitchFamily="2" charset="0"/>
                <a:cs typeface="Arial" panose="020B0604020202020204" pitchFamily="34" charset="0"/>
              </a:rPr>
              <a:t>✓Líder .</a:t>
            </a:r>
          </a:p>
          <a:p>
            <a:pPr algn="l"/>
            <a:endParaRPr lang="es-US" sz="2400" dirty="0">
              <a:solidFill>
                <a:srgbClr val="002060"/>
              </a:solidFill>
              <a:latin typeface="Arial" panose="020B0604020202020204" pitchFamily="34" charset="0"/>
              <a:ea typeface="Agency FB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s-US" sz="2400" dirty="0">
                <a:solidFill>
                  <a:srgbClr val="002060"/>
                </a:solidFill>
                <a:latin typeface="Arial" panose="020B0604020202020204" pitchFamily="34" charset="0"/>
                <a:ea typeface="Agency FB" panose="02000000000000000000" pitchFamily="2" charset="0"/>
                <a:cs typeface="Arial" panose="020B0604020202020204" pitchFamily="34" charset="0"/>
              </a:rPr>
              <a:t>✓Malhumorado.</a:t>
            </a:r>
          </a:p>
          <a:p>
            <a:pPr algn="l"/>
            <a:endParaRPr lang="es-US" sz="2400" dirty="0">
              <a:solidFill>
                <a:srgbClr val="002060"/>
              </a:solidFill>
              <a:latin typeface="Arial" panose="020B0604020202020204" pitchFamily="34" charset="0"/>
              <a:ea typeface="Agency FB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s-US" sz="2400" dirty="0">
                <a:solidFill>
                  <a:srgbClr val="002060"/>
                </a:solidFill>
                <a:latin typeface="Arial" panose="020B0604020202020204" pitchFamily="34" charset="0"/>
                <a:ea typeface="Agency FB" panose="02000000000000000000" pitchFamily="2" charset="0"/>
                <a:cs typeface="Arial" panose="020B0604020202020204" pitchFamily="34" charset="0"/>
              </a:rPr>
              <a:t>✓Flojo para los  deberes del hogar</a:t>
            </a:r>
            <a:r>
              <a:rPr lang="es-US" sz="2400" dirty="0">
                <a:latin typeface="Arial" panose="020B0604020202020204" pitchFamily="34" charset="0"/>
                <a:ea typeface="Agency FB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Imagen 9">
            <a:extLst>
              <a:ext uri="{FF2B5EF4-FFF2-40B4-BE49-F238E27FC236}">
                <a16:creationId xmlns:a16="http://schemas.microsoft.com/office/drawing/2014/main" id="{2AEB3450-4F8A-D5AE-5EA4-BC1D5F90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62" y="643455"/>
            <a:ext cx="2104256" cy="2181290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CB2DE9D6-E5C1-079B-5981-9389D0EE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431" y="3684685"/>
            <a:ext cx="2302862" cy="2677657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92B89E36-24A4-0F51-AF7A-190CBCBC5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161" y="1750120"/>
            <a:ext cx="1507812" cy="1934565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3EE650ED-61A6-186D-CB5E-FCF00EE24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816535" flipV="1">
            <a:off x="678672" y="426725"/>
            <a:ext cx="1863644" cy="2062341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A9A76449-7D20-A60C-548E-AFCB3BD74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241" y="4040054"/>
            <a:ext cx="2021101" cy="15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5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AC71C-BB86-8967-9740-E508F26B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446" y="609600"/>
            <a:ext cx="6449280" cy="1320800"/>
          </a:xfrm>
        </p:spPr>
        <p:txBody>
          <a:bodyPr anchor="ctr"/>
          <a:lstStyle/>
          <a:p>
            <a:pPr algn="ctr"/>
            <a:r>
              <a:rPr lang="es-US" b="1" dirty="0">
                <a:solidFill>
                  <a:srgbClr val="00B0F0"/>
                </a:solidFill>
                <a:latin typeface="Algerian" pitchFamily="82" charset="0"/>
              </a:rPr>
              <a:t>AGRADECIMIENTO</a:t>
            </a:r>
            <a:r>
              <a:rPr lang="es-US" dirty="0">
                <a:solidFill>
                  <a:srgbClr val="00B0F0"/>
                </a:solidFill>
                <a:latin typeface="Algerian" pitchFamily="82" charset="0"/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4E1B2F-B181-1C30-33EF-A180F1744D2E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Agradezco primeramente a Dios por darme la sabiduría y su bendición para culminar esta etapa de mi vida </a:t>
            </a:r>
          </a:p>
          <a:p>
            <a:pPr marL="0" indent="0">
              <a:buNone/>
            </a:pPr>
            <a:r>
              <a:rPr lang="es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 mis padres, hermano y abuelos por ser ese apoyo incondicional brindado durante mi vida, tanto en lo personal y en mi ámbito como estudiante.</a:t>
            </a:r>
          </a:p>
          <a:p>
            <a:pPr marL="0" indent="0">
              <a:buNone/>
            </a:pPr>
            <a:r>
              <a:rPr lang="es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 la U E P Colegio Lazo Martí, su director Jorge Rivas por abrirme las puertas, al personal docente en especial a las maestras Mabel, Carmen, Jheily y Weidy por su apoyo y cariño, a todos mil gracias y Dios los bendiga.</a:t>
            </a:r>
          </a:p>
        </p:txBody>
      </p:sp>
    </p:spTree>
    <p:extLst>
      <p:ext uri="{BB962C8B-B14F-4D97-AF65-F5344CB8AC3E}">
        <p14:creationId xmlns:p14="http://schemas.microsoft.com/office/powerpoint/2010/main" val="408810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7">
            <a:extLst>
              <a:ext uri="{FF2B5EF4-FFF2-40B4-BE49-F238E27FC236}">
                <a16:creationId xmlns:a16="http://schemas.microsoft.com/office/drawing/2014/main" id="{6F57975B-3786-A52D-06A1-A84489703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609600"/>
            <a:ext cx="2252579" cy="2819400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D25AB2FA-261F-EDCF-15EC-4D471632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42" y="3007895"/>
            <a:ext cx="2201127" cy="2962350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B51AE1C0-E486-2DB6-20B2-2ED4906A1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294" y="1043916"/>
            <a:ext cx="2487165" cy="3316220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981836D5-6EBD-23B9-4433-14E9B50A7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051" y="247708"/>
            <a:ext cx="2201126" cy="2933290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5499D260-8C58-9999-1D58-DCE1695D7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401" y="3677003"/>
            <a:ext cx="4185197" cy="2352521"/>
          </a:xfrm>
          <a:prstGeom prst="rect">
            <a:avLst/>
          </a:prstGeom>
        </p:spPr>
      </p:pic>
      <p:pic>
        <p:nvPicPr>
          <p:cNvPr id="12" name="Imagen 12">
            <a:extLst>
              <a:ext uri="{FF2B5EF4-FFF2-40B4-BE49-F238E27FC236}">
                <a16:creationId xmlns:a16="http://schemas.microsoft.com/office/drawing/2014/main" id="{D2B3333B-E67B-399B-5B8B-7755EF766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9177" y="1234609"/>
            <a:ext cx="2201126" cy="2934834"/>
          </a:xfrm>
          <a:prstGeom prst="rect">
            <a:avLst/>
          </a:prstGeom>
        </p:spPr>
      </p:pic>
      <p:pic>
        <p:nvPicPr>
          <p:cNvPr id="13" name="Imagen 13">
            <a:extLst>
              <a:ext uri="{FF2B5EF4-FFF2-40B4-BE49-F238E27FC236}">
                <a16:creationId xmlns:a16="http://schemas.microsoft.com/office/drawing/2014/main" id="{976ED21C-7057-B71F-2398-94F910ED2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8198" y="3429000"/>
            <a:ext cx="2047260" cy="2729680"/>
          </a:xfrm>
          <a:prstGeom prst="rect">
            <a:avLst/>
          </a:prstGeom>
        </p:spPr>
      </p:pic>
      <p:pic>
        <p:nvPicPr>
          <p:cNvPr id="14" name="Imagen 14">
            <a:extLst>
              <a:ext uri="{FF2B5EF4-FFF2-40B4-BE49-F238E27FC236}">
                <a16:creationId xmlns:a16="http://schemas.microsoft.com/office/drawing/2014/main" id="{9B062960-AFA2-9E13-0BF0-57718C8D7C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1828" y="332628"/>
            <a:ext cx="1952191" cy="260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7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8C38C-4CC8-DC88-7835-A5511C97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US" b="1">
                <a:solidFill>
                  <a:srgbClr val="00B0F0"/>
                </a:solidFill>
                <a:latin typeface="Algerian" pitchFamily="82" charset="0"/>
              </a:rPr>
              <a:t>Dedicatoria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B09127-C537-042B-9695-D9808365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2865"/>
            <a:ext cx="8596668" cy="27670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Este proyecto está dedicado a las personas que más han influenciado en mi vida, dándome los mejores consejos, guiándome y haciéndome una persona de bien, con todo mi amor y afecto se lo dedico a : mis padres, hermano, abuelos, tíos y en especial a mis bisabuelos que están en el cielo cuidándome.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3560CFF-63E8-6D41-C84D-8F2D4568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805" y="3791629"/>
            <a:ext cx="3670810" cy="27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4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47165" y="448613"/>
            <a:ext cx="4464727" cy="3673971"/>
          </a:xfrm>
          <a:ln>
            <a:solidFill>
              <a:schemeClr val="accent1"/>
            </a:solidFill>
          </a:ln>
        </p:spPr>
        <p:txBody>
          <a:bodyPr anchor="t">
            <a:normAutofit fontScale="90000"/>
          </a:bodyPr>
          <a:lstStyle/>
          <a:p>
            <a:pPr algn="ctr"/>
            <a:r>
              <a:rPr lang="es-US">
                <a:solidFill>
                  <a:srgbClr val="0070C0"/>
                </a:solidFill>
                <a:latin typeface="Algerian" pitchFamily="82" charset="0"/>
              </a:rPr>
              <a:t>Autobiografía</a:t>
            </a:r>
            <a:br>
              <a:rPr lang="es-US">
                <a:solidFill>
                  <a:srgbClr val="0070C0"/>
                </a:solidFill>
                <a:latin typeface="Algerian" pitchFamily="82" charset="0"/>
              </a:rPr>
            </a:br>
            <a:br>
              <a:rPr lang="es-US">
                <a:solidFill>
                  <a:srgbClr val="0070C0"/>
                </a:solidFill>
                <a:latin typeface="Algerian" pitchFamily="82" charset="0"/>
              </a:rPr>
            </a:br>
            <a:r>
              <a:rPr lang="es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 llamo </a:t>
            </a:r>
            <a:br>
              <a:rPr lang="es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Emmanuel José David Velásquez González.</a:t>
            </a:r>
            <a:br>
              <a:rPr lang="es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Nací el 14 de mayo de 2011, en el Hospital Central de Maracay a las 8:32 pm.</a:t>
            </a:r>
            <a:br>
              <a:rPr lang="es-US">
                <a:solidFill>
                  <a:srgbClr val="0070C0"/>
                </a:solidFill>
                <a:latin typeface="Algerian" pitchFamily="82" charset="0"/>
              </a:rPr>
            </a:br>
            <a:br>
              <a:rPr lang="es-US">
                <a:solidFill>
                  <a:srgbClr val="0070C0"/>
                </a:solidFill>
                <a:latin typeface="Algerian" pitchFamily="82" charset="0"/>
              </a:rPr>
            </a:br>
            <a:endParaRPr lang="es-VE">
              <a:solidFill>
                <a:srgbClr val="0070C0"/>
              </a:solidFill>
              <a:latin typeface="Algerian" pitchFamily="82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 flipV="1">
            <a:off x="8547834" y="5284357"/>
            <a:ext cx="9070848" cy="45719"/>
          </a:xfrm>
        </p:spPr>
        <p:txBody>
          <a:bodyPr>
            <a:normAutofit fontScale="25000" lnSpcReduction="20000"/>
          </a:bodyPr>
          <a:lstStyle/>
          <a:p>
            <a:endParaRPr lang="es-VE">
              <a:solidFill>
                <a:srgbClr val="002060"/>
              </a:solidFill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7CB97F40-2C03-3841-AC54-1FD0144A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471833" flipV="1">
            <a:off x="5132309" y="1363998"/>
            <a:ext cx="2343700" cy="1650492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ECEAF6C5-E914-149C-7616-E7A19543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02" y="422705"/>
            <a:ext cx="1950357" cy="2210437"/>
          </a:xfrm>
          <a:prstGeom prst="rect">
            <a:avLst/>
          </a:prstGeom>
          <a:effectLst/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E2E4401D-74D2-9110-E455-2FF3F4E88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902" y="3429000"/>
            <a:ext cx="1749287" cy="2648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FF90FB31-06B3-292A-ECEC-2264C47B2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822896" y="3843427"/>
            <a:ext cx="1172594" cy="2384938"/>
          </a:xfrm>
          <a:prstGeom prst="rect">
            <a:avLst/>
          </a:prstGeom>
        </p:spPr>
      </p:pic>
      <p:pic>
        <p:nvPicPr>
          <p:cNvPr id="3" name="Imagen 5">
            <a:extLst>
              <a:ext uri="{FF2B5EF4-FFF2-40B4-BE49-F238E27FC236}">
                <a16:creationId xmlns:a16="http://schemas.microsoft.com/office/drawing/2014/main" id="{E0728C05-0A24-E97C-51A7-36BCD661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399" y="3978731"/>
            <a:ext cx="3067085" cy="2753931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D233C2F7-EA72-A076-13CD-CC40716AB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9259" y="2633142"/>
            <a:ext cx="1659586" cy="16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54AC3913-4BDA-043E-A710-5AA59C2A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53" y="169137"/>
            <a:ext cx="3881757" cy="33301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AFA9233-E6FC-FEF7-724C-99180AF0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41108" y="513922"/>
            <a:ext cx="3881757" cy="1672984"/>
          </a:xfrm>
          <a:ln>
            <a:solidFill>
              <a:schemeClr val="accent1"/>
            </a:solidFill>
          </a:ln>
        </p:spPr>
        <p:txBody>
          <a:bodyPr anchor="t">
            <a:normAutofit fontScale="25000" lnSpcReduction="20000"/>
          </a:bodyPr>
          <a:lstStyle/>
          <a:p>
            <a:pPr marL="0" indent="0" algn="ctr">
              <a:buNone/>
            </a:pPr>
            <a:r>
              <a:rPr lang="es-US" sz="9600" b="1">
                <a:latin typeface="Arial" panose="020B0604020202020204" pitchFamily="34" charset="0"/>
                <a:cs typeface="Arial" panose="020B0604020202020204" pitchFamily="34" charset="0"/>
              </a:rPr>
              <a:t>Mis Padres:</a:t>
            </a:r>
          </a:p>
          <a:p>
            <a:pPr marL="0" indent="0">
              <a:buNone/>
            </a:pPr>
            <a:r>
              <a:rPr lang="es-US" sz="9600" b="1">
                <a:latin typeface="Arial" panose="020B0604020202020204" pitchFamily="34" charset="0"/>
                <a:cs typeface="Arial" panose="020B0604020202020204" pitchFamily="34" charset="0"/>
              </a:rPr>
              <a:t>Antonny Velásquez </a:t>
            </a:r>
          </a:p>
          <a:p>
            <a:pPr marL="0" indent="0">
              <a:buNone/>
            </a:pPr>
            <a:r>
              <a:rPr lang="es-US" sz="9600" b="1">
                <a:latin typeface="Arial" panose="020B0604020202020204" pitchFamily="34" charset="0"/>
                <a:cs typeface="Arial" panose="020B0604020202020204" pitchFamily="34" charset="0"/>
              </a:rPr>
              <a:t>              y</a:t>
            </a:r>
          </a:p>
          <a:p>
            <a:pPr marL="0" indent="0">
              <a:buNone/>
            </a:pPr>
            <a:r>
              <a:rPr lang="es-US" sz="9600" b="1">
                <a:latin typeface="Arial" panose="020B0604020202020204" pitchFamily="34" charset="0"/>
                <a:cs typeface="Arial" panose="020B0604020202020204" pitchFamily="34" charset="0"/>
              </a:rPr>
              <a:t>Kimberlin González</a:t>
            </a:r>
          </a:p>
          <a:p>
            <a:pPr marL="0" indent="0">
              <a:buNone/>
            </a:pPr>
            <a:endParaRPr lang="es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C648272-EA2E-FDF8-E59B-5E03480FC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399" y="3988065"/>
            <a:ext cx="4073111" cy="1834571"/>
          </a:xfrm>
          <a:ln>
            <a:solidFill>
              <a:schemeClr val="accent1"/>
            </a:solidFill>
          </a:ln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s-US" sz="9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Hermano </a:t>
            </a:r>
          </a:p>
          <a:p>
            <a:pPr marL="0" indent="0" algn="ctr">
              <a:buNone/>
            </a:pPr>
            <a:r>
              <a:rPr lang="es-US" sz="9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Antonny Velásquez</a:t>
            </a:r>
          </a:p>
        </p:txBody>
      </p:sp>
      <p:pic>
        <p:nvPicPr>
          <p:cNvPr id="11" name="Imagen 11">
            <a:extLst>
              <a:ext uri="{FF2B5EF4-FFF2-40B4-BE49-F238E27FC236}">
                <a16:creationId xmlns:a16="http://schemas.microsoft.com/office/drawing/2014/main" id="{8F5442C9-58C9-E36E-E93E-E1184C79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67" y="2559364"/>
            <a:ext cx="3539442" cy="42234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62FDF366-8473-46A8-EDBF-F6DA13B22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267" y="1350414"/>
            <a:ext cx="3079193" cy="411567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04DE637-B4C8-B708-8BC5-C490827BEDB9}"/>
              </a:ext>
            </a:extLst>
          </p:cNvPr>
          <p:cNvSpPr txBox="1"/>
          <p:nvPr/>
        </p:nvSpPr>
        <p:spPr>
          <a:xfrm>
            <a:off x="5198703" y="258006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US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62D44F7A-C148-838E-DF03-03ACEE172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670" y="4898920"/>
            <a:ext cx="2166724" cy="19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8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CA6D41BF-F9AD-D0E5-0296-E1CC087CE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566192"/>
            <a:ext cx="4185623" cy="1026223"/>
          </a:xfrm>
        </p:spPr>
        <p:txBody>
          <a:bodyPr anchor="ctr"/>
          <a:lstStyle/>
          <a:p>
            <a:pPr algn="ctr"/>
            <a:r>
              <a:rPr lang="es-US" sz="3200" b="1">
                <a:solidFill>
                  <a:srgbClr val="00B0F0"/>
                </a:solidFill>
                <a:latin typeface="Algerian" pitchFamily="82" charset="0"/>
              </a:rPr>
              <a:t>Mis gustos</a:t>
            </a:r>
            <a:r>
              <a:rPr lang="es-US" sz="3200">
                <a:latin typeface="Algerian" pitchFamily="82" charset="0"/>
              </a:rPr>
              <a:t> </a:t>
            </a:r>
          </a:p>
          <a:p>
            <a:pPr algn="ctr"/>
            <a:endParaRPr lang="es-US" sz="3200">
              <a:latin typeface="Algerian" pitchFamily="82" charset="0"/>
            </a:endParaRPr>
          </a:p>
        </p:txBody>
      </p:sp>
      <p:pic>
        <p:nvPicPr>
          <p:cNvPr id="28" name="Imagen 28">
            <a:extLst>
              <a:ext uri="{FF2B5EF4-FFF2-40B4-BE49-F238E27FC236}">
                <a16:creationId xmlns:a16="http://schemas.microsoft.com/office/drawing/2014/main" id="{B1AFD525-E642-41D7-6BB6-1F6BCA701C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3671" y="318273"/>
            <a:ext cx="1305664" cy="1136863"/>
          </a:xfrm>
        </p:spPr>
      </p:pic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7644CD2E-6904-FD74-9744-A790DEB14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37825" y="598573"/>
            <a:ext cx="4185618" cy="576262"/>
          </a:xfrm>
        </p:spPr>
        <p:txBody>
          <a:bodyPr/>
          <a:lstStyle/>
          <a:p>
            <a:endParaRPr lang="es-US" sz="3200" b="1">
              <a:solidFill>
                <a:srgbClr val="00B0F0"/>
              </a:solidFill>
              <a:latin typeface="Algerian" pitchFamily="82" charset="0"/>
            </a:endParaRPr>
          </a:p>
          <a:p>
            <a:r>
              <a:rPr lang="es-US" sz="3200" b="1">
                <a:solidFill>
                  <a:srgbClr val="00B0F0"/>
                </a:solidFill>
                <a:latin typeface="Algerian" pitchFamily="82" charset="0"/>
              </a:rPr>
              <a:t>NO ME GUSTA </a:t>
            </a:r>
          </a:p>
        </p:txBody>
      </p:sp>
      <p:sp>
        <p:nvSpPr>
          <p:cNvPr id="35" name="Marcador de contenido 34">
            <a:extLst>
              <a:ext uri="{FF2B5EF4-FFF2-40B4-BE49-F238E27FC236}">
                <a16:creationId xmlns:a16="http://schemas.microsoft.com/office/drawing/2014/main" id="{28F78D29-EB91-3508-2D69-9C07BA85ED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9607" y="1703055"/>
            <a:ext cx="4185617" cy="3304117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s-US" sz="2400">
                <a:latin typeface="Arial" panose="020B0604020202020204" pitchFamily="34" charset="0"/>
                <a:cs typeface="Arial" panose="020B0604020202020204" pitchFamily="34" charset="0"/>
              </a:rPr>
              <a:t>Me gusta tocar instrumentos de percusión como tumbadoras, bongos y batería </a:t>
            </a:r>
          </a:p>
          <a:p>
            <a:r>
              <a:rPr lang="es-US" sz="2400">
                <a:latin typeface="Arial" panose="020B0604020202020204" pitchFamily="34" charset="0"/>
                <a:cs typeface="Arial" panose="020B0604020202020204" pitchFamily="34" charset="0"/>
              </a:rPr>
              <a:t>Jugar con el teléfono, computadora y ver televisión .</a:t>
            </a:r>
          </a:p>
        </p:txBody>
      </p:sp>
      <p:pic>
        <p:nvPicPr>
          <p:cNvPr id="36" name="Imagen 36">
            <a:extLst>
              <a:ext uri="{FF2B5EF4-FFF2-40B4-BE49-F238E27FC236}">
                <a16:creationId xmlns:a16="http://schemas.microsoft.com/office/drawing/2014/main" id="{AC56C1DD-0A1A-832C-4989-CF764D201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281" y="29386"/>
            <a:ext cx="1417564" cy="1673669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D3FDF5E1-03DF-3947-DB28-809A616D8FCB}"/>
              </a:ext>
            </a:extLst>
          </p:cNvPr>
          <p:cNvSpPr txBox="1"/>
          <p:nvPr/>
        </p:nvSpPr>
        <p:spPr>
          <a:xfrm>
            <a:off x="5185433" y="251813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U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B2A88E3-8B8F-B867-D6AC-F74F9DC39281}"/>
              </a:ext>
            </a:extLst>
          </p:cNvPr>
          <p:cNvSpPr txBox="1"/>
          <p:nvPr/>
        </p:nvSpPr>
        <p:spPr>
          <a:xfrm>
            <a:off x="5185433" y="251813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US"/>
          </a:p>
        </p:txBody>
      </p:sp>
      <p:sp>
        <p:nvSpPr>
          <p:cNvPr id="41" name="Marcador de contenido 34">
            <a:extLst>
              <a:ext uri="{FF2B5EF4-FFF2-40B4-BE49-F238E27FC236}">
                <a16:creationId xmlns:a16="http://schemas.microsoft.com/office/drawing/2014/main" id="{CB8D3D59-9E67-26AF-A82E-4ADF7D001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6434" y="1703055"/>
            <a:ext cx="5000360" cy="3304117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s-US" sz="2400">
                <a:latin typeface="Arial" panose="020B0604020202020204" pitchFamily="34" charset="0"/>
                <a:cs typeface="Arial" panose="020B0604020202020204" pitchFamily="34" charset="0"/>
              </a:rPr>
              <a:t> Que se involucren en la elección de amistades.</a:t>
            </a:r>
          </a:p>
          <a:p>
            <a:r>
              <a:rPr lang="es-US" sz="2400">
                <a:latin typeface="Arial" panose="020B0604020202020204" pitchFamily="34" charset="0"/>
                <a:cs typeface="Arial" panose="020B0604020202020204" pitchFamily="34" charset="0"/>
              </a:rPr>
              <a:t>Lavar platos.</a:t>
            </a:r>
          </a:p>
          <a:p>
            <a:r>
              <a:rPr lang="es-US" sz="2400">
                <a:latin typeface="Arial" panose="020B0604020202020204" pitchFamily="34" charset="0"/>
                <a:cs typeface="Arial" panose="020B0604020202020204" pitchFamily="34" charset="0"/>
              </a:rPr>
              <a:t>Que me griten y afeitarme.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8C7DCADE-9A70-EEDD-532D-41ADC6C4B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383" y="3955066"/>
            <a:ext cx="1248572" cy="2421472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86BCBB72-1686-30F4-56A5-D5246C25B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07" y="4759463"/>
            <a:ext cx="2868159" cy="1780264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E0AD45D7-5360-4D19-A459-F506E11A8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3443" y="2105457"/>
            <a:ext cx="2184619" cy="2654006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73CABD6B-20EE-74FE-D920-43B8B8A69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9939" y="4778545"/>
            <a:ext cx="1451321" cy="1826621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61089F02-BFE4-10B6-1A65-E3C31487F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270" y="3706592"/>
            <a:ext cx="2498984" cy="26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2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A087B-A528-E8BD-0CA9-114905CB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US" b="1">
                <a:solidFill>
                  <a:srgbClr val="00B0F0"/>
                </a:solidFill>
                <a:latin typeface="Algerian" pitchFamily="82" charset="0"/>
              </a:rPr>
              <a:t>Estudios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15DFDD-5BA1-386E-0804-376D7F7C7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s-US" sz="3200" b="1">
                <a:latin typeface="Arial" panose="020B0604020202020204" pitchFamily="34" charset="0"/>
                <a:cs typeface="Arial" panose="020B0604020202020204" pitchFamily="34" charset="0"/>
              </a:rPr>
              <a:t>Preescolar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67670A-7FF0-34CE-FE02-EB4FCA51D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E P Los Ángeles de Mariño.</a:t>
            </a:r>
          </a:p>
          <a:p>
            <a:pPr marL="0" indent="0">
              <a:buNone/>
            </a:pPr>
            <a:endParaRPr lang="es-US" sz="24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US" sz="24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93084D-FEE8-20DE-345E-958DF199C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383" y="1557028"/>
            <a:ext cx="4185618" cy="1180217"/>
          </a:xfrm>
        </p:spPr>
        <p:txBody>
          <a:bodyPr anchor="ctr"/>
          <a:lstStyle/>
          <a:p>
            <a:pPr algn="ctr"/>
            <a:r>
              <a:rPr lang="es-US" sz="3200" b="1">
                <a:latin typeface="Arial" panose="020B0604020202020204" pitchFamily="34" charset="0"/>
                <a:cs typeface="Arial" panose="020B0604020202020204" pitchFamily="34" charset="0"/>
              </a:rPr>
              <a:t>Primaria</a:t>
            </a: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E2F9B0B8-3C8D-4A11-3AB8-003D9EA620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08446" y="3756330"/>
            <a:ext cx="1730571" cy="2645459"/>
          </a:xfr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D0E3616F-6B3F-863D-F59E-202780289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35" y="3534675"/>
            <a:ext cx="2242272" cy="295662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CE46040-3324-6AE0-44AE-80CEE5F83E23}"/>
              </a:ext>
            </a:extLst>
          </p:cNvPr>
          <p:cNvSpPr txBox="1"/>
          <p:nvPr/>
        </p:nvSpPr>
        <p:spPr>
          <a:xfrm>
            <a:off x="5185433" y="2967828"/>
            <a:ext cx="4185618" cy="137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US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3EA6A28B-EECF-1001-8535-0BF487804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5393" y="2620003"/>
            <a:ext cx="4185623" cy="3304117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s-US" sz="24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US" sz="24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US" sz="24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1C2E372D-D941-C117-683D-A679DCDD5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8338" y="2620002"/>
            <a:ext cx="4185623" cy="3304117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1° a 5° grado en la E B E Abigail Lozano.</a:t>
            </a:r>
          </a:p>
          <a:p>
            <a:r>
              <a:rPr lang="es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6° grado en la U E P Colegio Lazo Martí. </a:t>
            </a:r>
          </a:p>
          <a:p>
            <a:pPr marL="0" indent="0">
              <a:buNone/>
            </a:pPr>
            <a:endParaRPr lang="es-US" sz="24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4">
            <a:extLst>
              <a:ext uri="{FF2B5EF4-FFF2-40B4-BE49-F238E27FC236}">
                <a16:creationId xmlns:a16="http://schemas.microsoft.com/office/drawing/2014/main" id="{4F57412D-160A-C464-B456-793931CC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33" y="4356937"/>
            <a:ext cx="1268659" cy="2293903"/>
          </a:xfrm>
          <a:prstGeom prst="rect">
            <a:avLst/>
          </a:prstGeom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E8EA5F6E-E3F4-B3F0-88B7-8F335C46C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231" y="4272060"/>
            <a:ext cx="1323882" cy="2409369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:a16="http://schemas.microsoft.com/office/drawing/2014/main" id="{191DB9FA-F84B-B5A9-D480-B7478A3FF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106" y="1534087"/>
            <a:ext cx="2669646" cy="3691076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:a16="http://schemas.microsoft.com/office/drawing/2014/main" id="{7785E263-07AE-0CDE-1EAB-CBD3F4E36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84" y="267561"/>
            <a:ext cx="1636050" cy="19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728A8-0F00-7A2C-A281-C0F8E639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837" y="229189"/>
            <a:ext cx="7063572" cy="1027049"/>
          </a:xfrm>
        </p:spPr>
        <p:txBody>
          <a:bodyPr anchor="ctr"/>
          <a:lstStyle/>
          <a:p>
            <a:pPr algn="ctr"/>
            <a:r>
              <a:rPr lang="es-US" b="1">
                <a:solidFill>
                  <a:srgbClr val="00B0F0"/>
                </a:solidFill>
                <a:latin typeface="Algerian" pitchFamily="82" charset="0"/>
              </a:rPr>
              <a:t>Anécdotas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382A74-6D6B-EF3A-36F1-7D79D83BB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779" y="1142182"/>
            <a:ext cx="4185623" cy="3467926"/>
          </a:xfrm>
          <a:ln>
            <a:solidFill>
              <a:schemeClr val="accent2"/>
            </a:solidFill>
          </a:ln>
        </p:spPr>
        <p:txBody>
          <a:bodyPr anchor="t">
            <a:noAutofit/>
          </a:bodyPr>
          <a:lstStyle/>
          <a:p>
            <a:r>
              <a:rPr lang="es-US" sz="2000">
                <a:latin typeface="Arial" panose="020B0604020202020204" pitchFamily="34" charset="0"/>
                <a:cs typeface="Arial" panose="020B0604020202020204" pitchFamily="34" charset="0"/>
              </a:rPr>
              <a:t>En  2015, fui hospitalizado en estado grave con neumonía en el Seguro Social de San José de Maracay.</a:t>
            </a:r>
          </a:p>
          <a:p>
            <a:r>
              <a:rPr lang="es-US" sz="2000">
                <a:latin typeface="Arial" panose="020B0604020202020204" pitchFamily="34" charset="0"/>
                <a:cs typeface="Arial" panose="020B0604020202020204" pitchFamily="34" charset="0"/>
              </a:rPr>
              <a:t>En 2017 sufrí por la separación de mi familia, ya que papá tuvo que emigrar a Colombia por la situación de nuestro país, ya gracias a Dios estamos unidos.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DE70E6D-E10E-67A1-BBF5-A28C9F7F9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38654" y="3413808"/>
            <a:ext cx="4185617" cy="3304117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s-US"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 2022, fallecen mis dos bisabuelos y eso marco mi niñez.</a:t>
            </a:r>
          </a:p>
          <a:p>
            <a:endParaRPr lang="es-US" sz="20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US"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Vivo con mis padres, hermano y abuelos maternos.</a:t>
            </a: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57DA7E64-72B0-7AC6-A7C5-1548CE55A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92" y="4266861"/>
            <a:ext cx="3179396" cy="2361950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23B34A5C-F8FA-AAB9-D0B6-A905F361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46303" y="179440"/>
            <a:ext cx="2331729" cy="30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12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E7507-2183-B063-80E8-952CD297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US" b="1" dirty="0">
                <a:solidFill>
                  <a:srgbClr val="00B0F0"/>
                </a:solidFill>
                <a:latin typeface="Algerian" pitchFamily="82" charset="0"/>
              </a:rPr>
              <a:t>Mi futuro EDUCATIVO y profesional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976C4A-CEA7-DA93-6069-F44BEE4CC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420" y="1930400"/>
            <a:ext cx="4185623" cy="4075045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s-US" sz="2400" b="1" dirty="0">
                <a:solidFill>
                  <a:srgbClr val="002060"/>
                </a:solidFill>
                <a:latin typeface="Arial" panose="020B0604020202020204" pitchFamily="34" charset="0"/>
                <a:ea typeface="Abadi Extra Light" panose="02000000000000000000" pitchFamily="2" charset="0"/>
                <a:cs typeface="Arial" panose="020B0604020202020204" pitchFamily="34" charset="0"/>
              </a:rPr>
              <a:t>A CORTO PLAZO</a:t>
            </a:r>
          </a:p>
          <a:p>
            <a:pPr marL="0" indent="0" algn="ctr">
              <a:buNone/>
            </a:pPr>
            <a:r>
              <a:rPr lang="es-US" sz="2400" dirty="0">
                <a:solidFill>
                  <a:srgbClr val="002060"/>
                </a:solidFill>
                <a:latin typeface="Arial" panose="020B0604020202020204" pitchFamily="34" charset="0"/>
                <a:ea typeface="Abadi Extra Light" panose="02000000000000000000" pitchFamily="2" charset="0"/>
                <a:cs typeface="Arial" panose="020B0604020202020204" pitchFamily="34" charset="0"/>
              </a:rPr>
              <a:t>Graduarme de sexto grado</a:t>
            </a:r>
          </a:p>
          <a:p>
            <a:pPr marL="0" indent="0" algn="ctr">
              <a:buNone/>
            </a:pPr>
            <a:endParaRPr lang="es-US" sz="2400" dirty="0">
              <a:solidFill>
                <a:srgbClr val="002060"/>
              </a:solidFill>
              <a:latin typeface="Arial" panose="020B0604020202020204" pitchFamily="34" charset="0"/>
              <a:ea typeface="Abadi Extra Light" panose="02000000000000000000" pitchFamily="2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US" sz="2400" dirty="0">
              <a:solidFill>
                <a:srgbClr val="002060"/>
              </a:solidFill>
              <a:latin typeface="Arial" panose="020B0604020202020204" pitchFamily="34" charset="0"/>
              <a:ea typeface="Abadi Extra Light" panose="02000000000000000000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4D72F0-56F4-C741-9C5C-D2248F1DE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7213" y="2045691"/>
            <a:ext cx="2881007" cy="1801550"/>
          </a:xfrm>
          <a:ln>
            <a:solidFill>
              <a:schemeClr val="accent1"/>
            </a:solidFill>
          </a:ln>
        </p:spPr>
        <p:txBody>
          <a:bodyPr anchor="ctr"/>
          <a:lstStyle/>
          <a:p>
            <a:pPr algn="ctr"/>
            <a:endParaRPr lang="es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MEDIANO PLAZO</a:t>
            </a:r>
          </a:p>
          <a:p>
            <a:pPr algn="ctr"/>
            <a:r>
              <a:rPr lang="es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Graduarme de Bachiller</a:t>
            </a:r>
          </a:p>
          <a:p>
            <a:pPr algn="ctr"/>
            <a:endParaRPr lang="es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FD70B9B3-C483-9194-B229-FE6D21DE5C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71817" y="3241675"/>
            <a:ext cx="2062301" cy="3305175"/>
          </a:xfr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E537760F-2D0D-D76D-44DB-87F1C29C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066" y="3847241"/>
            <a:ext cx="1713893" cy="25388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7A5251E-B7F8-79D5-4776-93C26B73457D}"/>
              </a:ext>
            </a:extLst>
          </p:cNvPr>
          <p:cNvSpPr txBox="1"/>
          <p:nvPr/>
        </p:nvSpPr>
        <p:spPr>
          <a:xfrm>
            <a:off x="8219278" y="2748904"/>
            <a:ext cx="3173369" cy="1801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F7DBAA5-CB9A-D998-1D09-E8E766FA8900}"/>
              </a:ext>
            </a:extLst>
          </p:cNvPr>
          <p:cNvSpPr txBox="1"/>
          <p:nvPr/>
        </p:nvSpPr>
        <p:spPr>
          <a:xfrm>
            <a:off x="8181283" y="840603"/>
            <a:ext cx="2424116" cy="45243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s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LARGO PLAZO</a:t>
            </a:r>
          </a:p>
          <a:p>
            <a:pPr algn="ctr"/>
            <a:r>
              <a:rPr lang="es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Graduarme como piloto de aviones e ingeniero petroquímico.</a:t>
            </a:r>
          </a:p>
          <a:p>
            <a:pPr algn="ctr"/>
            <a:r>
              <a:rPr lang="es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Trabajar, tener mi propia casa y familia.</a:t>
            </a:r>
          </a:p>
          <a:p>
            <a:pPr algn="ctr"/>
            <a:endParaRPr lang="es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1">
            <a:extLst>
              <a:ext uri="{FF2B5EF4-FFF2-40B4-BE49-F238E27FC236}">
                <a16:creationId xmlns:a16="http://schemas.microsoft.com/office/drawing/2014/main" id="{D2C24DF8-0E17-837F-F44B-2439905B7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7660325" y="4920427"/>
            <a:ext cx="1713892" cy="1713892"/>
          </a:xfrm>
          <a:prstGeom prst="rect">
            <a:avLst/>
          </a:prstGeom>
        </p:spPr>
      </p:pic>
      <p:pic>
        <p:nvPicPr>
          <p:cNvPr id="12" name="Imagen 12">
            <a:extLst>
              <a:ext uri="{FF2B5EF4-FFF2-40B4-BE49-F238E27FC236}">
                <a16:creationId xmlns:a16="http://schemas.microsoft.com/office/drawing/2014/main" id="{4BC4D85A-9DAB-6478-4D29-57ADA1786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641" y="227389"/>
            <a:ext cx="1855432" cy="170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0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E56848-C930-449D-2441-194D9CA94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4" y="1028599"/>
            <a:ext cx="4185623" cy="576262"/>
          </a:xfrm>
        </p:spPr>
        <p:txBody>
          <a:bodyPr/>
          <a:lstStyle/>
          <a:p>
            <a:pPr algn="ctr"/>
            <a:r>
              <a:rPr lang="es-US" sz="3600" dirty="0">
                <a:solidFill>
                  <a:srgbClr val="00B0F0"/>
                </a:solidFill>
                <a:latin typeface="Algerian" pitchFamily="82" charset="0"/>
                <a:cs typeface="Arial" panose="020B0604020202020204" pitchFamily="34" charset="0"/>
              </a:rPr>
              <a:t>FORTALEZAS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A4FC81-6E27-647F-1310-4B2B378C3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9253" y="1600303"/>
            <a:ext cx="4674834" cy="182869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Creativo al momento de dibujar.</a:t>
            </a:r>
          </a:p>
          <a:p>
            <a:pPr marL="0" indent="0">
              <a:buNone/>
            </a:pPr>
            <a:r>
              <a:rPr lang="es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Destreza para la música.</a:t>
            </a:r>
          </a:p>
          <a:p>
            <a:pPr marL="0" indent="0">
              <a:buNone/>
            </a:pPr>
            <a:r>
              <a:rPr lang="es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Mantengo el autocontrol en situaciones difíciles.</a:t>
            </a:r>
          </a:p>
          <a:p>
            <a:pPr marL="0" indent="0">
              <a:buNone/>
            </a:pPr>
            <a:endParaRPr lang="es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5AB3D4C-8E74-0BC7-6A0D-FB219073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383" y="1028599"/>
            <a:ext cx="4185618" cy="576262"/>
          </a:xfrm>
        </p:spPr>
        <p:txBody>
          <a:bodyPr/>
          <a:lstStyle/>
          <a:p>
            <a:pPr algn="ctr"/>
            <a:r>
              <a:rPr lang="es-US" sz="3600" dirty="0">
                <a:solidFill>
                  <a:srgbClr val="00B0F0"/>
                </a:solidFill>
                <a:latin typeface="Algerian" pitchFamily="82" charset="0"/>
              </a:rPr>
              <a:t>DEBILIDADES</a:t>
            </a:r>
          </a:p>
        </p:txBody>
      </p:sp>
      <p:pic>
        <p:nvPicPr>
          <p:cNvPr id="2" name="Imagen 7">
            <a:extLst>
              <a:ext uri="{FF2B5EF4-FFF2-40B4-BE49-F238E27FC236}">
                <a16:creationId xmlns:a16="http://schemas.microsoft.com/office/drawing/2014/main" id="{D8C01E13-DF3C-883C-A6AE-092D4E2EDC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5744" y="3836215"/>
            <a:ext cx="2305310" cy="229458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579635C-4DB6-FE7C-15C7-BB42228530A7}"/>
              </a:ext>
            </a:extLst>
          </p:cNvPr>
          <p:cNvSpPr txBox="1"/>
          <p:nvPr/>
        </p:nvSpPr>
        <p:spPr>
          <a:xfrm flipH="1" flipV="1">
            <a:off x="4861368" y="1028599"/>
            <a:ext cx="227016" cy="16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US" dirty="0"/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C148665D-AE53-7459-13AE-F94FB1B9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378" y="3605798"/>
            <a:ext cx="2071227" cy="27554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30370D7-A2F2-5964-FB59-1C70B52F4345}"/>
              </a:ext>
            </a:extLst>
          </p:cNvPr>
          <p:cNvSpPr txBox="1"/>
          <p:nvPr/>
        </p:nvSpPr>
        <p:spPr>
          <a:xfrm>
            <a:off x="5412605" y="1711240"/>
            <a:ext cx="3661316" cy="3170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s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Malhumorado.</a:t>
            </a:r>
          </a:p>
          <a:p>
            <a:pPr algn="l"/>
            <a:r>
              <a:rPr lang="es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Desobediente.</a:t>
            </a:r>
          </a:p>
          <a:p>
            <a:pPr algn="l"/>
            <a:r>
              <a:rPr lang="es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Desordenado.</a:t>
            </a:r>
          </a:p>
          <a:p>
            <a:pPr algn="l"/>
            <a:r>
              <a:rPr lang="es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Egoísta.</a:t>
            </a:r>
          </a:p>
          <a:p>
            <a:pPr algn="l"/>
            <a:r>
              <a:rPr lang="es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 Irresponsable con mis asignaciones del hogar  y escuela.</a:t>
            </a:r>
          </a:p>
          <a:p>
            <a:pPr algn="l"/>
            <a:endParaRPr lang="es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9">
            <a:extLst>
              <a:ext uri="{FF2B5EF4-FFF2-40B4-BE49-F238E27FC236}">
                <a16:creationId xmlns:a16="http://schemas.microsoft.com/office/drawing/2014/main" id="{BC144E6C-0970-7A3A-BFCF-72B6747C1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28" y="4457528"/>
            <a:ext cx="2079476" cy="2004279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C07BE473-F47E-EBDB-ABA8-0CC762B7C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733" y="1600302"/>
            <a:ext cx="2291978" cy="270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094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Application>Microsoft Office PowerPoint</Application>
  <PresentationFormat>Panorámica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Faceta</vt:lpstr>
      <vt:lpstr>REPÚBLICA BOLIVARIANA DE VENEZUELA  MINISTERIO DEL PODER POPULAR PARA LA EDUCACIÓN U E P COLEGIO LAZO MARTI TURMERO- EDO. ARAGUA</vt:lpstr>
      <vt:lpstr>Dedicatoria</vt:lpstr>
      <vt:lpstr>Autobiografía  Me llamo  Emmanuel José David Velásquez González.  Nací el 14 de mayo de 2011, en el Hospital Central de Maracay a las 8:32 pm.  </vt:lpstr>
      <vt:lpstr>Presentación de PowerPoint</vt:lpstr>
      <vt:lpstr>Presentación de PowerPoint</vt:lpstr>
      <vt:lpstr>Estudios</vt:lpstr>
      <vt:lpstr>Anécdotas </vt:lpstr>
      <vt:lpstr>Mi futuro EDUCATIVO y profesional</vt:lpstr>
      <vt:lpstr>Presentación de PowerPoint</vt:lpstr>
      <vt:lpstr>RASGOS DE PERSONALIDAD</vt:lpstr>
      <vt:lpstr>AGRADECIMIENTO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 proyecto de vida</dc:title>
  <dc:creator>Ruth</dc:creator>
  <cp:lastModifiedBy>kimangeles.gv@gmail.com</cp:lastModifiedBy>
  <cp:revision>7</cp:revision>
  <dcterms:created xsi:type="dcterms:W3CDTF">2022-06-20T00:16:11Z</dcterms:created>
  <dcterms:modified xsi:type="dcterms:W3CDTF">2023-06-29T10:37:44Z</dcterms:modified>
</cp:coreProperties>
</file>